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6" r:id="rId4"/>
    <p:sldId id="269" r:id="rId5"/>
    <p:sldId id="265" r:id="rId6"/>
    <p:sldId id="264" r:id="rId7"/>
    <p:sldId id="261" r:id="rId8"/>
    <p:sldId id="259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4E8"/>
    <a:srgbClr val="014C82"/>
    <a:srgbClr val="74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1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5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2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5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3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5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1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27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projects.invisionapp.com/share/5NU8Y1ZU3SK#/screens/38731676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7F94-8879-4A52-BF70-54A7209BB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 text to &lt;palm beach county 3-1-1&gt;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F438-450E-4C0C-B6D3-EEE00D524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014C8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 the public works request process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AED61-41C8-D645-84A9-CC384C0B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89" y="457200"/>
            <a:ext cx="8426118" cy="6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DB387EB-3E50-4E85-BAFE-C24FAB4C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F4B17-101A-497E-9D92-6E6C7243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797" y="1884639"/>
            <a:ext cx="3703320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 dirty="0">
                <a:solidFill>
                  <a:srgbClr val="BAD4E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8E04-B6A2-4DBB-BCA9-F911846D332E}"/>
              </a:ext>
            </a:extLst>
          </p:cNvPr>
          <p:cNvSpPr txBox="1"/>
          <p:nvPr/>
        </p:nvSpPr>
        <p:spPr>
          <a:xfrm>
            <a:off x="7889065" y="3945249"/>
            <a:ext cx="3403426" cy="738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1600" b="1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2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5B95508-BB7A-4EFC-9E9A-9FD27B8EE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E6CF91-AB8C-4B0D-831B-A6438AD24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067E0F0-A82F-4C3F-9F47-C2912013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B5B426-261C-4C95-BA3F-175E918CB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BF10DBB-110B-4965-A3DC-BA086A53D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r="3" b="3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pic>
        <p:nvPicPr>
          <p:cNvPr id="4" name="Picture 3" descr="A house that is parked on the side of the street&#10;&#10;Description automatically generated">
            <a:extLst>
              <a:ext uri="{FF2B5EF4-FFF2-40B4-BE49-F238E27FC236}">
                <a16:creationId xmlns:a16="http://schemas.microsoft.com/office/drawing/2014/main" id="{9ABD0F79-DE2A-405A-A807-03911584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6" r="-1" b="26075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A255389-FA8A-4C1B-B5A5-E49A13CDF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D8E9B0E-9F13-4C85-9EF6-E63B82569F70}"/>
              </a:ext>
            </a:extLst>
          </p:cNvPr>
          <p:cNvSpPr txBox="1">
            <a:spLocks/>
          </p:cNvSpPr>
          <p:nvPr/>
        </p:nvSpPr>
        <p:spPr>
          <a:xfrm>
            <a:off x="444333" y="4334837"/>
            <a:ext cx="11130407" cy="1140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</a:t>
            </a: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public works process </a:t>
            </a:r>
          </a:p>
        </p:txBody>
      </p:sp>
    </p:spTree>
    <p:extLst>
      <p:ext uri="{BB962C8B-B14F-4D97-AF65-F5344CB8AC3E}">
        <p14:creationId xmlns:p14="http://schemas.microsoft.com/office/powerpoint/2010/main" val="4520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5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59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61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63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CD6FE-BD24-4BB4-975D-4D07D584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3" b="3153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3" name="Picture 2" descr="A picture containing outdoor, building, sitting, cat&#10;&#10;Description automatically generated">
            <a:extLst>
              <a:ext uri="{FF2B5EF4-FFF2-40B4-BE49-F238E27FC236}">
                <a16:creationId xmlns:a16="http://schemas.microsoft.com/office/drawing/2014/main" id="{91697E59-7B0F-405C-8512-1A41A89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1" r="3" b="8097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D8E9B0E-9F13-4C85-9EF6-E63B82569F70}"/>
              </a:ext>
            </a:extLst>
          </p:cNvPr>
          <p:cNvSpPr txBox="1">
            <a:spLocks/>
          </p:cNvSpPr>
          <p:nvPr/>
        </p:nvSpPr>
        <p:spPr>
          <a:xfrm>
            <a:off x="444333" y="4319752"/>
            <a:ext cx="11130407" cy="115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</a:t>
            </a: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public works process </a:t>
            </a:r>
          </a:p>
        </p:txBody>
      </p:sp>
    </p:spTree>
    <p:extLst>
      <p:ext uri="{BB962C8B-B14F-4D97-AF65-F5344CB8AC3E}">
        <p14:creationId xmlns:p14="http://schemas.microsoft.com/office/powerpoint/2010/main" val="332878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1FAF-9A7E-42ED-A108-35D909AB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engineering and public works office of Palm beach county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oversees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3981-CCD6-4DE8-AD08-A6E31AA7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98" y="2340868"/>
            <a:ext cx="11029615" cy="3634486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3,500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lane miles of roadway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2,250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sidewalk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2,500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acres of mowing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shellrock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roads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3.5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drainage canals/ditches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Approximately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300 bridges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Guardrails throughout the county road system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1,254 traffic signals </a:t>
            </a:r>
          </a:p>
        </p:txBody>
      </p:sp>
    </p:spTree>
    <p:extLst>
      <p:ext uri="{BB962C8B-B14F-4D97-AF65-F5344CB8AC3E}">
        <p14:creationId xmlns:p14="http://schemas.microsoft.com/office/powerpoint/2010/main" val="239356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34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36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F4B17-101A-497E-9D92-6E6C7243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982" y="242326"/>
            <a:ext cx="343759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Municipalities </a:t>
            </a:r>
            <a:b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palm beach county</a:t>
            </a:r>
            <a:endParaRPr lang="en-US" sz="26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B842C955-B4D7-4543-BA89-A5B653F8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0" y="697573"/>
            <a:ext cx="7116240" cy="5692992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1F29E0-7A69-4CAB-B1FF-F50D0A3F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28" y="4754838"/>
            <a:ext cx="1072952" cy="1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CF955E-29C6-46B5-91EC-A9A5EC17F2AF}"/>
              </a:ext>
            </a:extLst>
          </p:cNvPr>
          <p:cNvSpPr txBox="1">
            <a:spLocks/>
          </p:cNvSpPr>
          <p:nvPr/>
        </p:nvSpPr>
        <p:spPr>
          <a:xfrm>
            <a:off x="497686" y="162316"/>
            <a:ext cx="10225530" cy="976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current system – </a:t>
            </a:r>
            <a:r>
              <a:rPr lang="en-US" sz="4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boca</a:t>
            </a:r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raton</a:t>
            </a:r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5163B-04B4-4561-A330-C266036C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77" y="1024094"/>
            <a:ext cx="8015646" cy="52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4BC34-39DD-4D3A-98AE-5A526250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16" y="1024467"/>
            <a:ext cx="6680784" cy="54538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CF955E-29C6-46B5-91EC-A9A5EC17F2AF}"/>
              </a:ext>
            </a:extLst>
          </p:cNvPr>
          <p:cNvSpPr txBox="1">
            <a:spLocks/>
          </p:cNvSpPr>
          <p:nvPr/>
        </p:nvSpPr>
        <p:spPr>
          <a:xfrm>
            <a:off x="497686" y="162316"/>
            <a:ext cx="10225530" cy="976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current system</a:t>
            </a:r>
          </a:p>
        </p:txBody>
      </p:sp>
    </p:spTree>
    <p:extLst>
      <p:ext uri="{BB962C8B-B14F-4D97-AF65-F5344CB8AC3E}">
        <p14:creationId xmlns:p14="http://schemas.microsoft.com/office/powerpoint/2010/main" val="13043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555B2-5E82-479C-88E6-0F2634F9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Simple Solution</a:t>
            </a:r>
            <a:b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31A1-EBBD-4E07-8433-DABFB81E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96533"/>
            <a:ext cx="7225074" cy="396226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submits a photo to PALM BEACH COUNTY 311</a:t>
            </a:r>
          </a:p>
          <a:p>
            <a:pPr lvl="1"/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PBC311 sends back a URL with a form: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Title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address (or the location pin button)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Drop down category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(optional)</a:t>
            </a:r>
          </a:p>
          <a:p>
            <a:pPr marL="324000" lvl="1" indent="0">
              <a:buNone/>
            </a:pP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Clickable prototype: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https://projects.invisionapp.com/share/5NU8Y1ZU3SK#/screens/387316761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BC2E-19D3-5D45-8AA2-6D64DC79B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474" y="702156"/>
            <a:ext cx="3015429" cy="58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555B2-5E82-479C-88E6-0F2634F9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</a:t>
            </a:r>
            <a:r>
              <a:rPr lang="en-US" sz="4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govt.</a:t>
            </a:r>
            <a:r>
              <a:rPr lang="en-US" sz="4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</a:t>
            </a:r>
            <a:endParaRPr lang="en-US" sz="6000" dirty="0">
              <a:solidFill>
                <a:srgbClr val="FFFE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31A1-EBBD-4E07-8433-DABFB81E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Eliminates order requests outside of jurisdiction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 the number of requests from PBC citizens</a:t>
            </a:r>
          </a:p>
        </p:txBody>
      </p:sp>
    </p:spTree>
    <p:extLst>
      <p:ext uri="{BB962C8B-B14F-4D97-AF65-F5344CB8AC3E}">
        <p14:creationId xmlns:p14="http://schemas.microsoft.com/office/powerpoint/2010/main" val="11196012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rgbClr val="747576"/>
      </a:dk1>
      <a:lt1>
        <a:srgbClr val="FFFFFF"/>
      </a:lt1>
      <a:dk2>
        <a:srgbClr val="747576"/>
      </a:dk2>
      <a:lt2>
        <a:srgbClr val="E8E2E7"/>
      </a:lt2>
      <a:accent1>
        <a:srgbClr val="014C82"/>
      </a:accent1>
      <a:accent2>
        <a:srgbClr val="BAD3E8"/>
      </a:accent2>
      <a:accent3>
        <a:srgbClr val="BAD3E8"/>
      </a:accent3>
      <a:accent4>
        <a:srgbClr val="014C82"/>
      </a:accent4>
      <a:accent5>
        <a:srgbClr val="014C82"/>
      </a:accent5>
      <a:accent6>
        <a:srgbClr val="014C82"/>
      </a:accent6>
      <a:hlink>
        <a:srgbClr val="014C82"/>
      </a:hlink>
      <a:folHlink>
        <a:srgbClr val="014CA7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</TotalTime>
  <Words>164</Words>
  <Application>Microsoft Macintosh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Franklin Gothic Book</vt:lpstr>
      <vt:lpstr>Franklin Gothic Demi</vt:lpstr>
      <vt:lpstr>Gill Sans MT</vt:lpstr>
      <vt:lpstr>Helvetica Neue</vt:lpstr>
      <vt:lpstr>Wingdings 2</vt:lpstr>
      <vt:lpstr>DividendVTI</vt:lpstr>
      <vt:lpstr>Send text to &lt;palm beach county 3-1-1&gt;</vt:lpstr>
      <vt:lpstr>PowerPoint Presentation</vt:lpstr>
      <vt:lpstr>PowerPoint Presentation</vt:lpstr>
      <vt:lpstr>The engineering and public works office of Palm beach county oversees…</vt:lpstr>
      <vt:lpstr>Municipalities  in palm beach county</vt:lpstr>
      <vt:lpstr>PowerPoint Presentation</vt:lpstr>
      <vt:lpstr>PowerPoint Presentation</vt:lpstr>
      <vt:lpstr>A Simple Solution </vt:lpstr>
      <vt:lpstr>Local govt. view</vt:lpstr>
      <vt:lpstr>Thank you.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Send text to &lt;palm beach county 311&gt;</dc:title>
  <dc:creator>Ira Evangelista</dc:creator>
  <cp:lastModifiedBy>Microsoft Office User</cp:lastModifiedBy>
  <cp:revision>12</cp:revision>
  <dcterms:created xsi:type="dcterms:W3CDTF">2019-10-06T04:30:59Z</dcterms:created>
  <dcterms:modified xsi:type="dcterms:W3CDTF">2019-10-06T15:08:36Z</dcterms:modified>
</cp:coreProperties>
</file>